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10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71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84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4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5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674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89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870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301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040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865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FB411-7578-428D-BAB8-FA0E007E030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1F824-FA7E-4BC7-9A1D-2B658C6B8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454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80920" cy="1008112"/>
          </a:xfrm>
        </p:spPr>
        <p:txBody>
          <a:bodyPr/>
          <a:lstStyle/>
          <a:p>
            <a:r>
              <a:rPr lang="en-US" dirty="0" smtClean="0"/>
              <a:t>VI </a:t>
            </a:r>
            <a:r>
              <a:rPr lang="ru-RU" dirty="0" smtClean="0"/>
              <a:t>форум юных граждан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435280" cy="74868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Кадет </a:t>
            </a:r>
            <a:r>
              <a:rPr lang="ru-RU" dirty="0" err="1" smtClean="0"/>
              <a:t>Пономарёв</a:t>
            </a:r>
            <a:r>
              <a:rPr lang="ru-RU" dirty="0" smtClean="0"/>
              <a:t> Алексей  занял 3 место в конкурсе социально-значимых проектов, проходившего в рамках </a:t>
            </a:r>
            <a:r>
              <a:rPr lang="en-US" dirty="0" smtClean="0"/>
              <a:t>VI </a:t>
            </a:r>
            <a:r>
              <a:rPr lang="ru-RU" dirty="0" smtClean="0"/>
              <a:t>форума юных граждан в Казани.</a:t>
            </a:r>
            <a:endParaRPr lang="ru-RU" dirty="0"/>
          </a:p>
        </p:txBody>
      </p:sp>
      <p:pic>
        <p:nvPicPr>
          <p:cNvPr id="3074" name="Picture 2" descr="D:\Рабочй стол\ФОТО\2016-2017 фото\6 форум граждан россии\4Wt3aQt6Vnw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2" t="22149" r="3485" b="26014"/>
          <a:stretch/>
        </p:blipFill>
        <p:spPr bwMode="auto">
          <a:xfrm>
            <a:off x="356525" y="4365104"/>
            <a:ext cx="5336743" cy="235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бочй стол\ФОТО\2016-2017 фото\6 форум граждан россии\T8XEzshdks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t="6058" r="41882" b="13165"/>
          <a:stretch/>
        </p:blipFill>
        <p:spPr bwMode="auto">
          <a:xfrm>
            <a:off x="6228184" y="1711680"/>
            <a:ext cx="2310618" cy="483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абочй стол\ФОТО\2016-2017 фото\6 форум граждан россии\9nzWQUyJkok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9" b="32726"/>
          <a:stretch/>
        </p:blipFill>
        <p:spPr bwMode="auto">
          <a:xfrm>
            <a:off x="356524" y="1715872"/>
            <a:ext cx="5336743" cy="246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8515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VI форум юных граждан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 форум юных граждан</dc:title>
  <dc:creator>USER</dc:creator>
  <cp:lastModifiedBy>USER</cp:lastModifiedBy>
  <cp:revision>1</cp:revision>
  <dcterms:created xsi:type="dcterms:W3CDTF">2016-10-06T06:28:23Z</dcterms:created>
  <dcterms:modified xsi:type="dcterms:W3CDTF">2016-10-06T06:28:35Z</dcterms:modified>
</cp:coreProperties>
</file>